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1B217-9AEA-465F-A4B4-38F79B6E0CD2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B601F-797F-4EF2-8B2D-0C4423F6FD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037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601F-797F-4EF2-8B2D-0C4423F6FD7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00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3CD58-3753-49AE-BF5E-40EF2012D37A}" type="datetimeFigureOut">
              <a:rPr lang="cs-CZ" smtClean="0"/>
              <a:pPr/>
              <a:t>27.1.2014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FAA2-04CC-4071-81DA-C0BA68E69C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82751"/>
          </a:xfrm>
        </p:spPr>
        <p:txBody>
          <a:bodyPr>
            <a:noAutofit/>
          </a:bodyPr>
          <a:lstStyle/>
          <a:p>
            <a:r>
              <a:rPr lang="cs-CZ" sz="5400" dirty="0" err="1" smtClean="0">
                <a:latin typeface="Arial Black" pitchFamily="34" charset="0"/>
              </a:rPr>
              <a:t>Projektvorstellung</a:t>
            </a:r>
            <a:r>
              <a:rPr lang="cs-CZ" sz="5400" dirty="0" smtClean="0">
                <a:latin typeface="Arial Black" pitchFamily="34" charset="0"/>
              </a:rPr>
              <a:t/>
            </a:r>
            <a:br>
              <a:rPr lang="cs-CZ" sz="5400" dirty="0" smtClean="0">
                <a:latin typeface="Arial Black" pitchFamily="34" charset="0"/>
              </a:rPr>
            </a:br>
            <a:endParaRPr lang="cs-CZ" sz="5400" dirty="0"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92888" cy="2711152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sz="2000" b="1" i="1" u="sng" dirty="0" smtClean="0">
                <a:solidFill>
                  <a:schemeClr val="tx1"/>
                </a:solidFill>
              </a:rPr>
              <a:t>Projekt Leonardo Da Vinci</a:t>
            </a:r>
            <a:br>
              <a:rPr lang="cs-CZ" sz="2000" b="1" i="1" u="sng" dirty="0" smtClean="0">
                <a:solidFill>
                  <a:schemeClr val="tx1"/>
                </a:solidFill>
              </a:rPr>
            </a:br>
            <a:r>
              <a:rPr lang="cs-CZ" sz="2000" b="1" i="1" u="sng" dirty="0" smtClean="0">
                <a:solidFill>
                  <a:schemeClr val="tx1"/>
                </a:solidFill>
              </a:rPr>
              <a:t>Macháčová Klára, Brůnová Adriana</a:t>
            </a:r>
          </a:p>
          <a:p>
            <a:endParaRPr lang="cs-CZ" sz="2000" b="1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Am Abreisetag hatten wir eine Projektevaluation im Krankenhaus, an der auch die Presse teilgenommen hat. </a:t>
            </a:r>
            <a:endParaRPr lang="cs-CZ" dirty="0" smtClean="0"/>
          </a:p>
          <a:p>
            <a:r>
              <a:rPr lang="de-DE" dirty="0" smtClean="0"/>
              <a:t>Eine weitere Auswertung hatten wir in unserer Partnerschule. Die Gespräche waren interessant und auch an Geschenken und Stollen fehlte es nicht. </a:t>
            </a:r>
            <a:endParaRPr lang="cs-CZ" dirty="0" smtClean="0"/>
          </a:p>
          <a:p>
            <a:r>
              <a:rPr lang="de-DE" dirty="0" smtClean="0"/>
              <a:t>Das Praktikum war eine sehr gute Erfahrung. </a:t>
            </a:r>
            <a:endParaRPr lang="cs-CZ" dirty="0" smtClean="0"/>
          </a:p>
          <a:p>
            <a:r>
              <a:rPr lang="de-DE" dirty="0" smtClean="0"/>
              <a:t>Wir haben die nationalen Unterschiede in der Kommunikation mit PatientInnen und zwischen unseren Systemen der Krankenpflege kennengelernt. </a:t>
            </a:r>
            <a:endParaRPr lang="cs-CZ" dirty="0" smtClean="0"/>
          </a:p>
          <a:p>
            <a:r>
              <a:rPr lang="de-DE" dirty="0" smtClean="0"/>
              <a:t>Deutschland war auch toll.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232891_744162798930836_106792130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056783" cy="5145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1"/>
            <a:ext cx="7931224" cy="4392487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Unsere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Schule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hat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Projekt Leonardo Da Vinci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teilgenommen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Ein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Teil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davon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war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eine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14-t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ägige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Mobilität 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Zwickau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Praktika haben wir im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Heinrich-Braun-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Klinikum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absolviert.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Unsere Abteilungen waren C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hirurgi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Orthopädie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de-DE" dirty="0">
                <a:latin typeface="Arial" pitchFamily="34" charset="0"/>
                <a:cs typeface="Arial" pitchFamily="34" charset="0"/>
              </a:rPr>
              <a:t>O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nkologi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eurologi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HNO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Gastroenterologie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ardiologi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Intensivstation und Rehabilitation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35534_690130317675186_170793151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de-DE" dirty="0" smtClean="0"/>
              <a:t>Unsere Arbeitszeit dauerte mit Pausen von  </a:t>
            </a:r>
            <a:r>
              <a:rPr lang="cs-CZ" dirty="0" smtClean="0"/>
              <a:t>6:00 </a:t>
            </a:r>
            <a:r>
              <a:rPr lang="de-DE" dirty="0" smtClean="0"/>
              <a:t>bis</a:t>
            </a:r>
            <a:r>
              <a:rPr lang="cs-CZ" dirty="0" smtClean="0"/>
              <a:t> 14:30</a:t>
            </a:r>
            <a:r>
              <a:rPr lang="de-DE" dirty="0" smtClean="0"/>
              <a:t> Uhr.</a:t>
            </a:r>
            <a:endParaRPr lang="cs-CZ" dirty="0" smtClean="0"/>
          </a:p>
          <a:p>
            <a:r>
              <a:rPr lang="de-DE" dirty="0" smtClean="0"/>
              <a:t>Unsere Praktika haben u.a. Tätigkeiten wie Kommunikation mit PatientInnen, Krankenpflege und Hilfeleistungen unseren leitenden Krankenschwestern eingeschlossen. </a:t>
            </a:r>
            <a:endParaRPr lang="cs-CZ" dirty="0" smtClean="0"/>
          </a:p>
          <a:p>
            <a:r>
              <a:rPr lang="de-DE" dirty="0" smtClean="0"/>
              <a:t>Die ersten Momente waren schwierig, dann ging es nur aufwärts.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řed inormační tabulí nemocnice ve Zwick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68722"/>
            <a:ext cx="8229600" cy="54649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Schwestern und andere Teammitglieder waren sehr nett, verständnisvoll und großzügig.</a:t>
            </a:r>
            <a:endParaRPr lang="cs-CZ" dirty="0" smtClean="0"/>
          </a:p>
          <a:p>
            <a:r>
              <a:rPr lang="de-DE" dirty="0" smtClean="0"/>
              <a:t>Sie haben langsames Hochdeutsch gesprochen und versuchten, uns alles zu erklären</a:t>
            </a:r>
            <a:endParaRPr lang="cs-CZ" dirty="0" smtClean="0"/>
          </a:p>
          <a:p>
            <a:r>
              <a:rPr lang="de-DE" dirty="0" smtClean="0"/>
              <a:t>Auch nonverbale Kommunikation konnte man gut gebrauchen. </a:t>
            </a:r>
            <a:endParaRPr lang="cs-CZ" dirty="0" smtClean="0"/>
          </a:p>
          <a:p>
            <a:r>
              <a:rPr lang="de-DE" dirty="0" smtClean="0"/>
              <a:t>Unsere PatientInnen wussten, dass wir aus Tschechien sind und waren auch sehr tolerant.</a:t>
            </a:r>
            <a:endParaRPr lang="cs-CZ" dirty="0" smtClean="0"/>
          </a:p>
          <a:p>
            <a:r>
              <a:rPr lang="de-DE" dirty="0" smtClean="0"/>
              <a:t>Einige PatientInnen wollten sogar Tschechisch beibringen.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1090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549274"/>
            <a:ext cx="5259685" cy="5976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dirty="0" smtClean="0"/>
              <a:t>Die </a:t>
            </a:r>
            <a:r>
              <a:rPr lang="cs-CZ" dirty="0" err="1" smtClean="0"/>
              <a:t>Unterkunft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4-Sterne-Hotel </a:t>
            </a:r>
            <a:r>
              <a:rPr lang="cs-CZ" dirty="0" err="1" smtClean="0"/>
              <a:t>Amedia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Wir</a:t>
            </a:r>
            <a:r>
              <a:rPr lang="cs-CZ" dirty="0" smtClean="0"/>
              <a:t> </a:t>
            </a:r>
            <a:r>
              <a:rPr lang="cs-CZ" dirty="0" err="1" smtClean="0"/>
              <a:t>haben</a:t>
            </a:r>
            <a:r>
              <a:rPr lang="cs-CZ" dirty="0" smtClean="0"/>
              <a:t> </a:t>
            </a:r>
            <a:r>
              <a:rPr lang="de-DE" dirty="0" smtClean="0"/>
              <a:t>mit unseren Praktikumsleiterinnen Antje und Katarina </a:t>
            </a:r>
            <a:r>
              <a:rPr lang="cs-CZ" dirty="0" err="1" smtClean="0"/>
              <a:t>sogar</a:t>
            </a:r>
            <a:r>
              <a:rPr lang="cs-CZ" dirty="0" smtClean="0"/>
              <a:t> </a:t>
            </a:r>
            <a:r>
              <a:rPr lang="de-DE" dirty="0" smtClean="0"/>
              <a:t>den </a:t>
            </a:r>
            <a:r>
              <a:rPr lang="cs-CZ" dirty="0" err="1" smtClean="0"/>
              <a:t>Weihnachtsm</a:t>
            </a:r>
            <a:r>
              <a:rPr lang="de-DE" dirty="0" err="1" smtClean="0"/>
              <a:t>arkt</a:t>
            </a:r>
            <a:r>
              <a:rPr lang="de-DE" dirty="0" smtClean="0"/>
              <a:t> in Zwickau besichtigt. </a:t>
            </a:r>
            <a:endParaRPr lang="cs-CZ" dirty="0" smtClean="0"/>
          </a:p>
          <a:p>
            <a:r>
              <a:rPr lang="de-DE" dirty="0" smtClean="0"/>
              <a:t>Herr </a:t>
            </a:r>
            <a:r>
              <a:rPr lang="cs-CZ" dirty="0" smtClean="0"/>
              <a:t>Re</a:t>
            </a:r>
            <a:r>
              <a:rPr lang="de-DE" dirty="0" smtClean="0"/>
              <a:t>s</a:t>
            </a:r>
            <a:r>
              <a:rPr lang="cs-CZ" dirty="0" err="1" smtClean="0"/>
              <a:t>ske</a:t>
            </a:r>
            <a:r>
              <a:rPr lang="cs-CZ" dirty="0" smtClean="0"/>
              <a:t> </a:t>
            </a:r>
            <a:r>
              <a:rPr lang="de-DE" dirty="0" smtClean="0"/>
              <a:t>hat bei der Organisation der Praktika seitens unserer Zwickauer Partnerschule für </a:t>
            </a:r>
            <a:r>
              <a:rPr lang="de-DE" dirty="0" err="1" smtClean="0"/>
              <a:t>AltenpflegerInnen</a:t>
            </a:r>
            <a:r>
              <a:rPr lang="de-DE" dirty="0" smtClean="0"/>
              <a:t> geholfen.</a:t>
            </a:r>
          </a:p>
          <a:p>
            <a:r>
              <a:rPr lang="de-DE" dirty="0" smtClean="0"/>
              <a:t>Die ganze Zeit haben uns unsere Lehrer und Begleitpersonen Frau </a:t>
            </a:r>
            <a:r>
              <a:rPr lang="de-DE" dirty="0" err="1" smtClean="0"/>
              <a:t>Ji</a:t>
            </a:r>
            <a:r>
              <a:rPr lang="cs-CZ" dirty="0" smtClean="0"/>
              <a:t>řina</a:t>
            </a:r>
            <a:r>
              <a:rPr lang="de-DE" dirty="0" smtClean="0"/>
              <a:t> </a:t>
            </a:r>
            <a:r>
              <a:rPr lang="de-DE" dirty="0" err="1" smtClean="0"/>
              <a:t>Uhrová</a:t>
            </a:r>
            <a:r>
              <a:rPr lang="de-DE" dirty="0" smtClean="0"/>
              <a:t> und Herr Jan Malata geholfen.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426387_10200272362851073_115524592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836712"/>
            <a:ext cx="5904656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288</Words>
  <Application>Microsoft Office PowerPoint</Application>
  <PresentationFormat>Předvádění na obrazovce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Projektvorstellung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Zwickau</dc:title>
  <dc:creator>Kláruš</dc:creator>
  <cp:lastModifiedBy>mertl</cp:lastModifiedBy>
  <cp:revision>9</cp:revision>
  <dcterms:created xsi:type="dcterms:W3CDTF">2014-01-23T16:15:31Z</dcterms:created>
  <dcterms:modified xsi:type="dcterms:W3CDTF">2014-01-27T12:02:08Z</dcterms:modified>
</cp:coreProperties>
</file>