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0" r:id="rId9"/>
    <p:sldId id="261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/>
              <a:t>XENOPHOBIE UND RASSISMUS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in </a:t>
            </a:r>
            <a:r>
              <a:rPr lang="de-DE" dirty="0" smtClean="0"/>
              <a:t>Projektländern </a:t>
            </a:r>
            <a:r>
              <a:rPr lang="de-DE" dirty="0"/>
              <a:t>seit 1989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50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Rumänien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Nach 1989 </a:t>
            </a:r>
            <a:r>
              <a:rPr lang="de-DE" dirty="0"/>
              <a:t>Wiederaufbereitung der klerikal-faschistischen Legionärsideologie</a:t>
            </a:r>
            <a:endParaRPr lang="cs-CZ" dirty="0"/>
          </a:p>
          <a:p>
            <a:pPr lvl="0"/>
            <a:r>
              <a:rPr lang="de-DE" dirty="0"/>
              <a:t>Rechtsextremisten haben ähnliche Parolen wie der Diktator </a:t>
            </a:r>
            <a:r>
              <a:rPr lang="de-DE" dirty="0" err="1"/>
              <a:t>Ceauşescu</a:t>
            </a:r>
            <a:endParaRPr lang="cs-CZ" dirty="0"/>
          </a:p>
          <a:p>
            <a:pPr lvl="0"/>
            <a:r>
              <a:rPr lang="de-DE" dirty="0"/>
              <a:t>Gegner – Roma, Ungarn, </a:t>
            </a:r>
            <a:r>
              <a:rPr lang="de-DE" dirty="0" smtClean="0"/>
              <a:t>Homosexuelle (wie in Kroatien u. Polen), </a:t>
            </a:r>
            <a:r>
              <a:rPr lang="de-DE" dirty="0"/>
              <a:t>Juden, </a:t>
            </a:r>
            <a:r>
              <a:rPr lang="de-DE" dirty="0" err="1"/>
              <a:t>MigrantInnen</a:t>
            </a:r>
            <a:endParaRPr lang="cs-CZ" dirty="0"/>
          </a:p>
          <a:p>
            <a:r>
              <a:rPr lang="de-DE" dirty="0" smtClean="0"/>
              <a:t>aktive </a:t>
            </a:r>
            <a:r>
              <a:rPr lang="de-DE" dirty="0"/>
              <a:t>Skinheadgruppen </a:t>
            </a:r>
            <a:r>
              <a:rPr lang="de-DE" dirty="0" smtClean="0"/>
              <a:t>selten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5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Rumänien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Rechtsextremisten ("Partei Großrumänien"</a:t>
            </a:r>
            <a:r>
              <a:rPr lang="cs-CZ" dirty="0"/>
              <a:t> – 2004 13%) </a:t>
            </a:r>
            <a:r>
              <a:rPr lang="cs-CZ" dirty="0" smtClean="0"/>
              <a:t>bis </a:t>
            </a:r>
            <a:r>
              <a:rPr lang="cs-CZ" dirty="0"/>
              <a:t>2008 </a:t>
            </a:r>
            <a:r>
              <a:rPr lang="de-DE" dirty="0" smtClean="0"/>
              <a:t>im</a:t>
            </a:r>
            <a:r>
              <a:rPr lang="cs-CZ" dirty="0" smtClean="0"/>
              <a:t> Parlament</a:t>
            </a:r>
            <a:r>
              <a:rPr lang="de-DE" dirty="0" smtClean="0"/>
              <a:t>  vertreten</a:t>
            </a:r>
          </a:p>
          <a:p>
            <a:pPr lvl="0"/>
            <a:r>
              <a:rPr lang="de-DE" dirty="0" smtClean="0"/>
              <a:t>Roma als zentrales Feindbild</a:t>
            </a:r>
          </a:p>
          <a:p>
            <a:pPr lvl="0"/>
            <a:r>
              <a:rPr lang="de-DE" dirty="0"/>
              <a:t>Im ersten Jahrzehnt nach der Wende </a:t>
            </a:r>
            <a:r>
              <a:rPr lang="de-DE" dirty="0" smtClean="0"/>
              <a:t>in </a:t>
            </a:r>
            <a:r>
              <a:rPr lang="de-DE" dirty="0"/>
              <a:t>etlichen Ortschaften </a:t>
            </a:r>
            <a:r>
              <a:rPr lang="de-DE" dirty="0" smtClean="0"/>
              <a:t>wiederholte pogromartige Überfälle </a:t>
            </a:r>
            <a:r>
              <a:rPr lang="de-DE" dirty="0"/>
              <a:t>auf </a:t>
            </a:r>
            <a:r>
              <a:rPr lang="de-DE" dirty="0" smtClean="0"/>
              <a:t>Roma</a:t>
            </a:r>
          </a:p>
          <a:p>
            <a:pPr lvl="0"/>
            <a:r>
              <a:rPr lang="de-DE" dirty="0" smtClean="0"/>
              <a:t>Geldangebot für Roma-Frauen, die sich sterilisieren lassen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25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Rumänien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Geheimdienst u. Polizei tolerieren häufig </a:t>
            </a:r>
            <a:r>
              <a:rPr lang="de-DE" dirty="0" smtClean="0"/>
              <a:t>rechtsextreme Taten</a:t>
            </a:r>
          </a:p>
          <a:p>
            <a:pPr lvl="0"/>
            <a:r>
              <a:rPr lang="de-DE" dirty="0" smtClean="0"/>
              <a:t>Neulich staatliche Bemühungen um  Antidiskriminierungspolitik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973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Tschechien </a:t>
            </a:r>
            <a:r>
              <a:rPr lang="de-DE" dirty="0"/>
              <a:t>1989 - </a:t>
            </a:r>
            <a:r>
              <a:rPr lang="de-DE" dirty="0" smtClean="0"/>
              <a:t>1993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 1989 antikommunistische Einstellungen und Toleranz von </a:t>
            </a:r>
            <a:r>
              <a:rPr lang="de-DE" dirty="0" smtClean="0"/>
              <a:t>Rassismus</a:t>
            </a:r>
          </a:p>
          <a:p>
            <a:r>
              <a:rPr lang="de-DE" dirty="0" smtClean="0"/>
              <a:t>Entstehung neonazistischer </a:t>
            </a:r>
            <a:r>
              <a:rPr lang="de-DE" dirty="0"/>
              <a:t>Organisationen der Skinheads</a:t>
            </a:r>
            <a:endParaRPr lang="de-DE" dirty="0" smtClean="0"/>
          </a:p>
          <a:p>
            <a:pPr lvl="0"/>
            <a:r>
              <a:rPr lang="de-DE" dirty="0"/>
              <a:t>Politische Partei „Vereinigung für Republik – Republikanische Partei der Tschechoslowakei“ (SPR – RSČ) </a:t>
            </a:r>
            <a:r>
              <a:rPr lang="de-DE" dirty="0" smtClean="0"/>
              <a:t>in 1992  6</a:t>
            </a:r>
            <a:r>
              <a:rPr lang="de-DE" dirty="0"/>
              <a:t>% </a:t>
            </a:r>
            <a:r>
              <a:rPr lang="de-DE" dirty="0" smtClean="0"/>
              <a:t>Stimmen</a:t>
            </a:r>
          </a:p>
          <a:p>
            <a:r>
              <a:rPr lang="de-DE" dirty="0"/>
              <a:t>rechtsextreme Wochenzeitung Politika 1992 wegen strafrechtlicher Verfolgung der Herausgeber eingestellt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80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Tschechien </a:t>
            </a:r>
            <a:r>
              <a:rPr lang="de-DE" dirty="0"/>
              <a:t>1994 – </a:t>
            </a:r>
            <a:r>
              <a:rPr lang="de-DE" dirty="0" smtClean="0"/>
              <a:t>1998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SPR-RSČ bis 8% Stimmen im </a:t>
            </a:r>
            <a:r>
              <a:rPr lang="de-DE" dirty="0" smtClean="0"/>
              <a:t>Parlament</a:t>
            </a:r>
          </a:p>
          <a:p>
            <a:pPr lvl="0"/>
            <a:r>
              <a:rPr lang="de-DE" dirty="0" smtClean="0"/>
              <a:t>2008 bisher größter Marsch durch ein Roma-Wohngebiet (</a:t>
            </a:r>
            <a:r>
              <a:rPr lang="de-DE" dirty="0" err="1" smtClean="0"/>
              <a:t>Janov</a:t>
            </a:r>
            <a:r>
              <a:rPr lang="de-DE" dirty="0" smtClean="0"/>
              <a:t>) in Tschechien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858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Tschechien </a:t>
            </a:r>
            <a:r>
              <a:rPr lang="de-DE" dirty="0"/>
              <a:t>1998 – bis zur </a:t>
            </a:r>
            <a:r>
              <a:rPr lang="de-DE" dirty="0" smtClean="0"/>
              <a:t>Gegenwart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Keine neonazistische Partei mehr im Parlament</a:t>
            </a:r>
            <a:endParaRPr lang="cs-CZ" dirty="0"/>
          </a:p>
          <a:p>
            <a:pPr lvl="0"/>
            <a:r>
              <a:rPr lang="de-DE" dirty="0"/>
              <a:t>viele informelle neonazistische Gruppierungen</a:t>
            </a:r>
            <a:endParaRPr lang="cs-CZ" dirty="0"/>
          </a:p>
          <a:p>
            <a:pPr lvl="0"/>
            <a:r>
              <a:rPr lang="de-DE" dirty="0"/>
              <a:t>Aktuell ca. 4000 militante neonazistische Aktivisten</a:t>
            </a:r>
            <a:endParaRPr lang="cs-CZ" dirty="0"/>
          </a:p>
          <a:p>
            <a:pPr lvl="0"/>
            <a:r>
              <a:rPr lang="de-DE" dirty="0"/>
              <a:t>Gewalt u. Märsche gerichtet gegen Roma</a:t>
            </a:r>
            <a:endParaRPr lang="cs-CZ" dirty="0"/>
          </a:p>
          <a:p>
            <a:r>
              <a:rPr lang="de-DE" dirty="0" smtClean="0"/>
              <a:t>Arbeiterpartei </a:t>
            </a:r>
            <a:r>
              <a:rPr lang="de-DE" dirty="0"/>
              <a:t>– ohne parlamentarische Vertretung, </a:t>
            </a:r>
            <a:r>
              <a:rPr lang="de-DE" dirty="0" smtClean="0"/>
              <a:t>verboten</a:t>
            </a:r>
          </a:p>
        </p:txBody>
      </p:sp>
    </p:spTree>
    <p:extLst>
      <p:ext uri="{BB962C8B-B14F-4D97-AF65-F5344CB8AC3E}">
        <p14:creationId xmlns:p14="http://schemas.microsoft.com/office/powerpoint/2010/main" val="393401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Gib Rassismus keine Chance!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Danke für Ihre Aufmerksamkeit!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022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88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Kroatien 1989 - 2011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Neonazibewegung </a:t>
            </a:r>
            <a:r>
              <a:rPr lang="de-DE" dirty="0" smtClean="0"/>
              <a:t>und </a:t>
            </a:r>
            <a:r>
              <a:rPr lang="de-DE" dirty="0"/>
              <a:t>Neo-</a:t>
            </a:r>
            <a:r>
              <a:rPr lang="de-DE" dirty="0" err="1"/>
              <a:t>Ustascha</a:t>
            </a:r>
            <a:r>
              <a:rPr lang="de-DE" dirty="0"/>
              <a:t>-Bewegung</a:t>
            </a:r>
            <a:r>
              <a:rPr lang="cs-CZ" dirty="0"/>
              <a:t> </a:t>
            </a:r>
            <a:endParaRPr lang="de-DE" dirty="0" smtClean="0"/>
          </a:p>
          <a:p>
            <a:r>
              <a:rPr lang="de-DE" dirty="0"/>
              <a:t>Kroatische demokratische </a:t>
            </a:r>
            <a:r>
              <a:rPr lang="de-DE" dirty="0" smtClean="0"/>
              <a:t>Union</a:t>
            </a:r>
          </a:p>
          <a:p>
            <a:pPr lvl="0"/>
            <a:r>
              <a:rPr lang="de-DE" dirty="0"/>
              <a:t>Drohbriefe gegen Serben u. Juden (2008)</a:t>
            </a:r>
            <a:endParaRPr lang="cs-CZ" dirty="0"/>
          </a:p>
          <a:p>
            <a:pPr lvl="0"/>
            <a:r>
              <a:rPr lang="de-DE" dirty="0"/>
              <a:t>Gewalttätige Übergriffe auf der Pride Parade der Lesben und Schwulen im dalmatinischen Split </a:t>
            </a:r>
            <a:r>
              <a:rPr lang="de-DE" dirty="0" smtClean="0"/>
              <a:t>(2009)</a:t>
            </a:r>
          </a:p>
          <a:p>
            <a:r>
              <a:rPr lang="de-DE" dirty="0"/>
              <a:t>Polizei </a:t>
            </a:r>
            <a:r>
              <a:rPr lang="de-DE" dirty="0" smtClean="0"/>
              <a:t>weitgehend </a:t>
            </a:r>
            <a:r>
              <a:rPr lang="de-DE" dirty="0"/>
              <a:t>passiv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3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Kroatien </a:t>
            </a:r>
            <a:r>
              <a:rPr lang="de-DE" dirty="0" smtClean="0"/>
              <a:t>seit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Steigerung von Druck gegen Rassismus u. Rechtsradikalismus von </a:t>
            </a:r>
            <a:r>
              <a:rPr lang="de-DE" dirty="0" smtClean="0"/>
              <a:t>Medien</a:t>
            </a:r>
          </a:p>
          <a:p>
            <a:r>
              <a:rPr lang="de-DE" dirty="0"/>
              <a:t>relevantes Engagement der Regierung </a:t>
            </a:r>
            <a:r>
              <a:rPr lang="de-DE" dirty="0" smtClean="0"/>
              <a:t>fehlt</a:t>
            </a:r>
          </a:p>
          <a:p>
            <a:pPr lvl="0"/>
            <a:r>
              <a:rPr lang="de-DE" dirty="0"/>
              <a:t>Angriffe auf Sportler anderer Hautfarbe</a:t>
            </a:r>
            <a:endParaRPr lang="cs-CZ" dirty="0"/>
          </a:p>
          <a:p>
            <a:pPr lvl="0"/>
            <a:r>
              <a:rPr lang="de-DE" dirty="0"/>
              <a:t>Polizei beginnt aktiver zu werden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86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Österreich 1990 - 2000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Steigerung von Intoleranz gegenüber Gruppen aus den ex-sozialistischen </a:t>
            </a:r>
            <a:r>
              <a:rPr lang="de-DE" dirty="0" smtClean="0"/>
              <a:t>Ländern</a:t>
            </a:r>
          </a:p>
          <a:p>
            <a:pPr lvl="0"/>
            <a:r>
              <a:rPr lang="de-DE" dirty="0"/>
              <a:t>hohe Intoleranz gegenüber der türkischen Minderheit</a:t>
            </a:r>
            <a:endParaRPr lang="cs-CZ" dirty="0"/>
          </a:p>
          <a:p>
            <a:pPr lvl="0"/>
            <a:r>
              <a:rPr lang="de-DE" dirty="0"/>
              <a:t>Anstieg der Akzeptanz von Ex-Jugoslawen u. Juden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99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Österreich 1990 - 2000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Briefbomben gegen liberale u. rechtsextreme Politiker</a:t>
            </a:r>
            <a:endParaRPr lang="cs-CZ" dirty="0"/>
          </a:p>
          <a:p>
            <a:pPr lvl="0"/>
            <a:r>
              <a:rPr lang="de-DE" dirty="0"/>
              <a:t>Anschlag in </a:t>
            </a:r>
            <a:r>
              <a:rPr lang="de-DE" dirty="0" err="1"/>
              <a:t>Oberwart</a:t>
            </a:r>
            <a:r>
              <a:rPr lang="de-DE" dirty="0"/>
              <a:t> tötete 4 Roma</a:t>
            </a:r>
            <a:endParaRPr lang="cs-CZ" dirty="0"/>
          </a:p>
          <a:p>
            <a:pPr lvl="0"/>
            <a:r>
              <a:rPr lang="de-DE" dirty="0"/>
              <a:t>1999 rechtspopulistische FPÖ (traditionell antisemitisch) ins Parlament u. 2000 in die Koalition – diplomatische Sanktionen durch die EU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95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Österreich seit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Steigerung der Aktivität von Skinheads – Angriffe gerichtet gegen die SPÖ </a:t>
            </a:r>
            <a:r>
              <a:rPr lang="de-DE" dirty="0" smtClean="0"/>
              <a:t>wegen </a:t>
            </a:r>
            <a:r>
              <a:rPr lang="de-DE" dirty="0"/>
              <a:t>migrantenfreundlicher </a:t>
            </a:r>
            <a:r>
              <a:rPr lang="de-DE" dirty="0" smtClean="0"/>
              <a:t>Politik</a:t>
            </a:r>
          </a:p>
          <a:p>
            <a:r>
              <a:rPr lang="de-DE" dirty="0"/>
              <a:t>Ring Freiheitlicher Jugend - ein RFJ-Funktionär wurde wegen Verhetzung verurteilt</a:t>
            </a:r>
            <a:r>
              <a:rPr lang="cs-CZ" dirty="0"/>
              <a:t> (2008);</a:t>
            </a:r>
            <a:r>
              <a:rPr lang="de-DE" dirty="0"/>
              <a:t> Bund freier Jugend</a:t>
            </a:r>
            <a:endParaRPr lang="cs-CZ" dirty="0"/>
          </a:p>
          <a:p>
            <a:r>
              <a:rPr lang="de-DE" dirty="0"/>
              <a:t>Brandanschlag gegen ein von Ausländern bewohntes Haus in </a:t>
            </a:r>
            <a:r>
              <a:rPr lang="de-DE" dirty="0" err="1"/>
              <a:t>Floridsdorf</a:t>
            </a:r>
            <a:r>
              <a:rPr lang="de-DE" dirty="0"/>
              <a:t> (2010)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80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Nach 1989 </a:t>
            </a:r>
            <a:r>
              <a:rPr lang="de-DE" dirty="0"/>
              <a:t>stärkt </a:t>
            </a:r>
            <a:r>
              <a:rPr lang="de-DE" dirty="0" smtClean="0"/>
              <a:t> schlechte </a:t>
            </a:r>
            <a:r>
              <a:rPr lang="de-DE" dirty="0"/>
              <a:t>wirtschaftliche Lage </a:t>
            </a:r>
            <a:r>
              <a:rPr lang="de-DE" dirty="0" smtClean="0"/>
              <a:t>extreme Meinungen</a:t>
            </a:r>
          </a:p>
          <a:p>
            <a:r>
              <a:rPr lang="de-DE" dirty="0"/>
              <a:t>Katholischer Antisemitismus – </a:t>
            </a:r>
            <a:r>
              <a:rPr lang="de-DE" dirty="0" smtClean="0"/>
              <a:t>ambivalentes </a:t>
            </a:r>
            <a:r>
              <a:rPr lang="de-DE" dirty="0"/>
              <a:t>Verhalten der kath. Kirche zu Massenmorden an Juden in Polen</a:t>
            </a:r>
            <a:endParaRPr lang="cs-CZ" dirty="0"/>
          </a:p>
          <a:p>
            <a:r>
              <a:rPr lang="de-DE" dirty="0"/>
              <a:t>Rechtsextreme Szene gegen Juden, Homosexuelle, Deutsche, </a:t>
            </a:r>
            <a:r>
              <a:rPr lang="de-DE" dirty="0" smtClean="0"/>
              <a:t>Roma</a:t>
            </a:r>
          </a:p>
          <a:p>
            <a:r>
              <a:rPr lang="de-DE" dirty="0"/>
              <a:t>Neonazis - Übergriffe auf Konzentrationslager </a:t>
            </a:r>
            <a:r>
              <a:rPr lang="de-DE" dirty="0" smtClean="0"/>
              <a:t>u. </a:t>
            </a:r>
            <a:r>
              <a:rPr lang="de-DE" dirty="0"/>
              <a:t>jüdische Friedhöfe sind keine Seltenheit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52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nationalistische Gruppierungen wie die Jugendorganisation </a:t>
            </a:r>
            <a:r>
              <a:rPr lang="de-DE" dirty="0" smtClean="0"/>
              <a:t>Liga </a:t>
            </a:r>
            <a:r>
              <a:rPr lang="de-DE" dirty="0"/>
              <a:t>der polnischen </a:t>
            </a:r>
            <a:r>
              <a:rPr lang="de-DE" dirty="0" smtClean="0"/>
              <a:t>Familien u. die Allpolnische Jugend</a:t>
            </a:r>
          </a:p>
          <a:p>
            <a:r>
              <a:rPr lang="de-DE" dirty="0"/>
              <a:t>Als rechtsextreme Parteien gelten die </a:t>
            </a:r>
            <a:r>
              <a:rPr lang="de-DE" dirty="0" smtClean="0"/>
              <a:t>Selbstverteidigung </a:t>
            </a:r>
            <a:r>
              <a:rPr lang="de-DE" dirty="0"/>
              <a:t>der Republik </a:t>
            </a:r>
            <a:r>
              <a:rPr lang="de-DE" dirty="0" smtClean="0"/>
              <a:t>Polen u. </a:t>
            </a:r>
            <a:r>
              <a:rPr lang="de-DE" dirty="0"/>
              <a:t>die katholisch-nationalistische </a:t>
            </a:r>
            <a:r>
              <a:rPr lang="de-DE" dirty="0" smtClean="0"/>
              <a:t>Liga </a:t>
            </a:r>
            <a:r>
              <a:rPr lang="de-DE" dirty="0"/>
              <a:t>Polnischer </a:t>
            </a:r>
            <a:r>
              <a:rPr lang="de-DE" dirty="0" smtClean="0"/>
              <a:t>Familien. </a:t>
            </a:r>
            <a:r>
              <a:rPr lang="de-DE" dirty="0"/>
              <a:t>Die Vorsitzenden </a:t>
            </a:r>
            <a:r>
              <a:rPr lang="de-DE" dirty="0" smtClean="0"/>
              <a:t>beider Parteien 2006 </a:t>
            </a:r>
            <a:r>
              <a:rPr lang="de-DE" dirty="0"/>
              <a:t>zu Stellvertretern von </a:t>
            </a:r>
            <a:r>
              <a:rPr lang="de-DE" dirty="0" smtClean="0"/>
              <a:t>Ministerpräsidenten </a:t>
            </a:r>
            <a:r>
              <a:rPr lang="de-DE" dirty="0" err="1" smtClean="0"/>
              <a:t>Marcinkiewicz</a:t>
            </a:r>
            <a:r>
              <a:rPr lang="de-DE" dirty="0" smtClean="0"/>
              <a:t>  ernannt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35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Parlamentswahlen 2011 brachten eine Niederlage für </a:t>
            </a:r>
            <a:r>
              <a:rPr lang="de-DE" dirty="0" smtClean="0"/>
              <a:t>Rechtsextreme.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11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491</Words>
  <Application>Microsoft Office PowerPoint</Application>
  <PresentationFormat>Předvádění na obrazovce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Tok</vt:lpstr>
      <vt:lpstr>XENOPHOBIE UND RASSISMUS</vt:lpstr>
      <vt:lpstr>Kroatien 1989 - 2011</vt:lpstr>
      <vt:lpstr>Kroatien seit 2012</vt:lpstr>
      <vt:lpstr>Österreich 1990 - 2000</vt:lpstr>
      <vt:lpstr>Österreich 1990 - 2000</vt:lpstr>
      <vt:lpstr>Österreich seit 2000</vt:lpstr>
      <vt:lpstr>Polen</vt:lpstr>
      <vt:lpstr>Polen</vt:lpstr>
      <vt:lpstr>Polen</vt:lpstr>
      <vt:lpstr>Rumänien</vt:lpstr>
      <vt:lpstr>Rumänien</vt:lpstr>
      <vt:lpstr>Rumänien</vt:lpstr>
      <vt:lpstr>Tschechien 1989 - 1993</vt:lpstr>
      <vt:lpstr>Tschechien 1994 – 1998</vt:lpstr>
      <vt:lpstr>Tschechien 1998 – bis zur Gegenwart</vt:lpstr>
      <vt:lpstr>Gib Rassismus keine Chance!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XENOPHOBIE UND RASSISMUS</dc:title>
  <dc:creator>Jan</dc:creator>
  <cp:lastModifiedBy>Jan</cp:lastModifiedBy>
  <cp:revision>6</cp:revision>
  <dcterms:created xsi:type="dcterms:W3CDTF">2014-02-22T20:13:06Z</dcterms:created>
  <dcterms:modified xsi:type="dcterms:W3CDTF">2014-02-22T21:13:12Z</dcterms:modified>
</cp:coreProperties>
</file>